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80F1B-A35B-3D42-C4F0-589F1781B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729B8C-37F4-7B8F-2A54-A9BDEFDC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87FEC6-5C31-AC5A-0ED9-C1A39710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115788-98C2-D33E-1C72-16B7CBDF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811D67-DC80-C172-0EC2-25B60E47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08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E32E6-707A-0722-F71D-46AB0629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C19690-1092-FDBB-ACEE-301032FCE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940656-42FC-07A5-BD4C-F869427A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23E013-2FE3-3FDE-B524-6AFC144C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89A94B-03F0-25B5-8DA9-BA18F546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56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9BA5BC3-F4FC-3E96-4451-EB40BD8CE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967EDC-A182-3871-9DDB-7E28DFD26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A6134D-527C-CECD-266F-E8BEBCD9F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6DB3EE-B1A8-1309-5F61-214235ED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914CAE-CA82-2B7F-F176-D51B5CC1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85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F806A-8909-56D0-E0ED-9B4BEDDD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DAEA50-86F5-68A4-D428-0C41A025C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38356B-0D58-342B-D9FE-AD7C908D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CA72ED-33FF-6A56-FB31-2601CE85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CF0D20-44A6-7D2F-3B9D-ADB43271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9FFCB80-D1FD-1942-E658-9056D3499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20" y="6410324"/>
            <a:ext cx="1152525" cy="25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79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566FC6-07F3-70BB-9490-3DDF89E1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B8E0EB-3FB9-508D-6871-8FFFD9B15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CD1B44-43D9-DF89-B250-3A723F2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F49158-1EE6-144A-912C-8C240E4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8793A-743C-9E38-88DC-C7BBA944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24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0D41E-E63C-E07C-A03A-01CEB35E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427B5C-511F-E25A-E176-640B8E5DE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C8B9E0-2710-FB7B-15AA-1B5AA3DF6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713A05-69DA-950F-2C1B-B7D29B3E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E54A1E-275C-4265-5CB4-DD6B1B38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7C146B-EA4F-AC69-6D7E-B4E0C51E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22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4FBBE-F171-7A45-DF77-CE94E04C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DDCBA7-C5A0-71F2-77E2-E10A6E48A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4B3569-1873-7B75-ECA7-44EC821C4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D4E132-B581-21AC-B19B-DDEFD08B9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2DCF62-2337-5E92-26E1-D8D30D9E3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72ACB18-C531-7B01-0245-93E78F97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32F704-A431-C617-B5D5-83016682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D381A8-A0B9-EB1F-2F61-ADFB81D5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27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9EE56-D133-6BFB-6028-9E436339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0EB21D-4BA7-D543-9466-3B2693D64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EDFBBA-6C8A-1C46-ACDD-26ED2870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F7F91F-83D1-0E6D-05BD-9F7DBC12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11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332E32-7294-736D-E5C4-7B3474BC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3F250A-E047-2559-F726-74850915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EB6E3C-9595-D892-5E42-04F101CF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99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FB8FB-32CB-6BD0-2B1F-133D4470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3E2DBD-62D9-4CB7-4834-FBF69723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D0A2EE-530F-EDEA-0782-E486ABADB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9360C9-15B7-AC62-BBCA-6C78F4DE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640FD3-4604-63A7-CFCF-5AFD9ABB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D5E72E-4F5C-BBA7-4602-BFEE268D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12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C2A12-C8B8-AED1-18D8-0B312B0F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9ACBC5-94E4-DA15-A2AD-128662F87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893CD0-EEF4-5954-0927-30281EBA9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901321-1F75-BBD2-9410-F4A468FD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3B8302-F273-74C7-B6E9-65B7DE9D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FF0CDC-DA07-E078-2997-8AEB9D2C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36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7871E12-08E5-EA54-DE23-88896EBE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96B510-1575-8954-9A5E-D1AE5D4A0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8BD821-3D0D-C44C-33CC-C9A7B1CAD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64A39-9EED-452C-AA48-445DE400A9BE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E00D17-C22E-902C-4D85-54264491A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5B145C-5C03-B891-4066-CDECA432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55B8-891A-4F7F-90C7-A3CBED524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48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8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46B7B1-ABC3-B52D-A9DA-924A442D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0229"/>
            <a:ext cx="10515600" cy="54367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/>
              <a:t>C.M.A. Sistemi Antincendio s.r.l. nasce a Breno (BS) nel 1982 e si occupa della commercializzazione e manutenzione di attrezzature ed impianti antincendio.</a:t>
            </a:r>
          </a:p>
          <a:p>
            <a:pPr marL="0" indent="0" algn="ctr">
              <a:buNone/>
            </a:pPr>
            <a:r>
              <a:rPr lang="it-IT" b="1" dirty="0"/>
              <a:t>L’Azienda è altresì specializzata in corsi di formazione per addetti antincendio ed alle emergenze.</a:t>
            </a:r>
          </a:p>
          <a:p>
            <a:pPr marL="0" indent="0" algn="ctr">
              <a:buNone/>
            </a:pPr>
            <a:endParaRPr lang="it-IT" b="1" dirty="0"/>
          </a:p>
          <a:p>
            <a:pPr marL="0" indent="0" algn="ctr">
              <a:buNone/>
            </a:pPr>
            <a:r>
              <a:rPr lang="it-IT" b="1" dirty="0"/>
              <a:t>Dal 2004 C.M.A. è autorizzata dal Ministero delle Infrastrutture e dei Trasporti per l’erogazione dei corsi di formazione per il personale marittimo.</a:t>
            </a:r>
          </a:p>
          <a:p>
            <a:pPr marL="0" indent="0" algn="ctr">
              <a:buNone/>
            </a:pPr>
            <a:endParaRPr lang="it-IT" b="1" dirty="0"/>
          </a:p>
          <a:p>
            <a:pPr marL="0" indent="0" algn="ctr">
              <a:buNone/>
            </a:pPr>
            <a:r>
              <a:rPr lang="it-IT" b="1" dirty="0"/>
              <a:t>C.M.A. di recente è entrata a far parte del gruppo Sicura S.p.a., azienda leader nella fornitura di servizi, prodotti e sistemi per la gestione della sicurezza sul lavoro.</a:t>
            </a:r>
          </a:p>
        </p:txBody>
      </p:sp>
    </p:spTree>
    <p:extLst>
      <p:ext uri="{BB962C8B-B14F-4D97-AF65-F5344CB8AC3E}">
        <p14:creationId xmlns:p14="http://schemas.microsoft.com/office/powerpoint/2010/main" val="204961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9725DA-A43B-14A5-B485-E29F4D86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009"/>
            <a:ext cx="10515600" cy="536195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/>
              <a:t>C.M.A. Genova è dislocata in 2 sedi a Genova </a:t>
            </a:r>
            <a:r>
              <a:rPr lang="it-IT" b="1" dirty="0" err="1"/>
              <a:t>Pra’</a:t>
            </a:r>
            <a:r>
              <a:rPr lang="it-IT" b="1" dirty="0"/>
              <a:t> ed è composta da 14 dipendenti e da collaboratori qualificati per l’erogazione dei corsi marittimi e antincendio:  Vigili del fuoco, Comandanti, Psicologi, Medici e istruttori certificati.</a:t>
            </a:r>
          </a:p>
          <a:p>
            <a:pPr marL="0" indent="0" algn="ctr">
              <a:buNone/>
            </a:pPr>
            <a:endParaRPr lang="it-IT" b="1" dirty="0"/>
          </a:p>
          <a:p>
            <a:pPr marL="0" indent="0" algn="ctr">
              <a:buNone/>
            </a:pPr>
            <a:endParaRPr lang="it-IT" b="1" dirty="0"/>
          </a:p>
          <a:p>
            <a:pPr marL="0" indent="0" algn="ctr">
              <a:buNone/>
            </a:pPr>
            <a:r>
              <a:rPr lang="it-IT" b="1" dirty="0"/>
              <a:t>Grazie alla competenza e alla professionalità del personale C.M.A., l’azienda ha raggiunto obiettivi sempre crescenti e solo nell’ambito della formazione marittima, nel 2022 si contano più di 2.000 corsisti e più di 300 corsi di formazione.</a:t>
            </a:r>
          </a:p>
        </p:txBody>
      </p:sp>
    </p:spTree>
    <p:extLst>
      <p:ext uri="{BB962C8B-B14F-4D97-AF65-F5344CB8AC3E}">
        <p14:creationId xmlns:p14="http://schemas.microsoft.com/office/powerpoint/2010/main" val="2040876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D16C0BC0-E15A-BC31-DA7E-70838939B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9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aria aperta&#10;&#10;Descrizione generata automaticamente">
            <a:extLst>
              <a:ext uri="{FF2B5EF4-FFF2-40B4-BE49-F238E27FC236}">
                <a16:creationId xmlns:a16="http://schemas.microsoft.com/office/drawing/2014/main" id="{C96DBC64-AE2B-5796-F2CE-34B97125F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50BC2F3-0406-9650-DBE9-8F2D45C15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287" y="342900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it-IT" b="1" i="1" dirty="0"/>
              <a:t>Grazie per l’attenzione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2740210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211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Sonia Odicini</dc:creator>
  <cp:lastModifiedBy>Simone Leonardi</cp:lastModifiedBy>
  <cp:revision>3</cp:revision>
  <dcterms:created xsi:type="dcterms:W3CDTF">2023-07-11T11:46:48Z</dcterms:created>
  <dcterms:modified xsi:type="dcterms:W3CDTF">2024-02-23T10:11:56Z</dcterms:modified>
</cp:coreProperties>
</file>